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75C8-1A6F-4D7D-8603-9044FDABCF51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F93CF-EF3C-4AC7-AB00-7427E12C0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5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75C8-1A6F-4D7D-8603-9044FDABCF51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F93CF-EF3C-4AC7-AB00-7427E12C0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47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75C8-1A6F-4D7D-8603-9044FDABCF51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F93CF-EF3C-4AC7-AB00-7427E12C0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53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75C8-1A6F-4D7D-8603-9044FDABCF51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F93CF-EF3C-4AC7-AB00-7427E12C0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1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75C8-1A6F-4D7D-8603-9044FDABCF51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F93CF-EF3C-4AC7-AB00-7427E12C0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24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75C8-1A6F-4D7D-8603-9044FDABCF51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F93CF-EF3C-4AC7-AB00-7427E12C0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6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75C8-1A6F-4D7D-8603-9044FDABCF51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F93CF-EF3C-4AC7-AB00-7427E12C0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7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75C8-1A6F-4D7D-8603-9044FDABCF51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F93CF-EF3C-4AC7-AB00-7427E12C0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1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75C8-1A6F-4D7D-8603-9044FDABCF51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F93CF-EF3C-4AC7-AB00-7427E12C0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6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75C8-1A6F-4D7D-8603-9044FDABCF51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F93CF-EF3C-4AC7-AB00-7427E12C0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22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75C8-1A6F-4D7D-8603-9044FDABCF51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F93CF-EF3C-4AC7-AB00-7427E12C0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46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E75C8-1A6F-4D7D-8603-9044FDABCF51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F93CF-EF3C-4AC7-AB00-7427E12C0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7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Building of A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Construct an explanation of the Big Bang Theory based on astronomical evidence of light spectra, motion of distant galaxies and composition of matter in the universe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901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observations were made in 1929 by Edwin Hubble that changed the way scientists saw an “unchanging” universe?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76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question(s) did scientists have about the new view of our universe in motion?</a:t>
            </a:r>
          </a:p>
        </p:txBody>
      </p:sp>
    </p:spTree>
    <p:extLst>
      <p:ext uri="{BB962C8B-B14F-4D97-AF65-F5344CB8AC3E}">
        <p14:creationId xmlns:p14="http://schemas.microsoft.com/office/powerpoint/2010/main" val="2474757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 Edwin Hubble right?  How did he know that the galaxies were receding (moving away)?  What evidence did he have?</a:t>
            </a:r>
          </a:p>
          <a:p>
            <a:endParaRPr lang="en-US" dirty="0"/>
          </a:p>
          <a:p>
            <a:r>
              <a:rPr lang="en-US" dirty="0" smtClean="0"/>
              <a:t>Who else predicted that the universe was expanding?  What was the evidence for that?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950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hypothesis did scientists have about the universe and how it began?</a:t>
            </a:r>
          </a:p>
          <a:p>
            <a:pPr lvl="1"/>
            <a:r>
              <a:rPr lang="en-US" dirty="0" smtClean="0"/>
              <a:t>A hypothesis is specific but not too developed until experiments have given enough proof and understanding</a:t>
            </a:r>
          </a:p>
        </p:txBody>
      </p:sp>
    </p:spTree>
    <p:extLst>
      <p:ext uri="{BB962C8B-B14F-4D97-AF65-F5344CB8AC3E}">
        <p14:creationId xmlns:p14="http://schemas.microsoft.com/office/powerpoint/2010/main" val="2661358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Experiment/Data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data did scientists collect to further their hypothesis and construct a better picture of their idea?</a:t>
            </a:r>
          </a:p>
          <a:p>
            <a:r>
              <a:rPr lang="en-US" dirty="0" smtClean="0"/>
              <a:t>What predictions were made that needed to be looked for?  How did they look for the evidence?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01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types of mathematical or graphical models are used to show the connection between variables?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81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to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the entire Big Bang Theory, from singularity to today.  The theory should now explain what, when and some of how.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850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some flaws with the Big Bang Theory.  New evidence that suggests there is more out there than we can see or limitations of the theory.</a:t>
            </a:r>
          </a:p>
          <a:p>
            <a:r>
              <a:rPr lang="en-US" dirty="0" smtClean="0"/>
              <a:t>What experiments are being done to continue to understand the earliest time in </a:t>
            </a:r>
            <a:r>
              <a:rPr lang="en-US" smtClean="0"/>
              <a:t>our universe?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80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274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Building of A Theory</vt:lpstr>
      <vt:lpstr>Observations</vt:lpstr>
      <vt:lpstr>Questions</vt:lpstr>
      <vt:lpstr>Research</vt:lpstr>
      <vt:lpstr>Hypothesis</vt:lpstr>
      <vt:lpstr>Experiment/Data Collection</vt:lpstr>
      <vt:lpstr>Analysis</vt:lpstr>
      <vt:lpstr>Hypothesis to Theory</vt:lpstr>
      <vt:lpstr>What is Next?</vt:lpstr>
    </vt:vector>
  </TitlesOfParts>
  <Company>RUSD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Building of A Theory</dc:title>
  <dc:creator>LANCE ATKINSON</dc:creator>
  <cp:lastModifiedBy>LANCE ATKINSON</cp:lastModifiedBy>
  <cp:revision>3</cp:revision>
  <dcterms:created xsi:type="dcterms:W3CDTF">2016-02-23T23:06:31Z</dcterms:created>
  <dcterms:modified xsi:type="dcterms:W3CDTF">2016-02-23T23:29:16Z</dcterms:modified>
</cp:coreProperties>
</file>